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7" r:id="rId11"/>
    <p:sldId id="268" r:id="rId12"/>
    <p:sldId id="263" r:id="rId13"/>
    <p:sldId id="270" r:id="rId14"/>
    <p:sldId id="264" r:id="rId15"/>
    <p:sldId id="265" r:id="rId16"/>
  </p:sldIdLst>
  <p:sldSz cx="14630400" cy="8229600"/>
  <p:notesSz cx="8229600" cy="14630400"/>
  <p:embeddedFontLst>
    <p:embeddedFont>
      <p:font typeface="Kanit Light" panose="020B0604020202020204" charset="-34"/>
      <p:regular r:id="rId18"/>
    </p:embeddedFont>
    <p:embeddedFont>
      <p:font typeface="Martel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375"/>
    <a:srgbClr val="8E8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48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51000">
              <a:schemeClr val="bg1"/>
            </a:gs>
            <a:gs pos="100000">
              <a:schemeClr val="accent2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eveloper.mozilla.org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C7F1-8264-0B9F-6266-E0E440A5FBB7}"/>
              </a:ext>
            </a:extLst>
          </p:cNvPr>
          <p:cNvSpPr txBox="1">
            <a:spLocks/>
          </p:cNvSpPr>
          <p:nvPr/>
        </p:nvSpPr>
        <p:spPr>
          <a:xfrm>
            <a:off x="1523999" y="1719627"/>
            <a:ext cx="11890917" cy="20717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 (K24MCA18P)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99A1C-7780-CAE0-2DE2-C4DBC4A05FA0}"/>
              </a:ext>
            </a:extLst>
          </p:cNvPr>
          <p:cNvSpPr txBox="1">
            <a:spLocks/>
          </p:cNvSpPr>
          <p:nvPr/>
        </p:nvSpPr>
        <p:spPr>
          <a:xfrm>
            <a:off x="1524000" y="3956567"/>
            <a:ext cx="11890916" cy="22212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CodeKing</a:t>
            </a:r>
            <a:r>
              <a:rPr lang="en-US" sz="40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 algn="ctr">
              <a:buNone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Social Platform for Coders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 Kumar  2426MCA1782</a:t>
            </a:r>
          </a:p>
          <a:p>
            <a:pPr marL="0" indent="0" algn="ctr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15C285-F2F3-CB31-B3A6-0EC9675D9899}"/>
              </a:ext>
            </a:extLst>
          </p:cNvPr>
          <p:cNvSpPr txBox="1">
            <a:spLocks/>
          </p:cNvSpPr>
          <p:nvPr/>
        </p:nvSpPr>
        <p:spPr>
          <a:xfrm>
            <a:off x="1524000" y="4782598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C4FBF5-DABF-5A05-63B1-5312A5E24641}"/>
              </a:ext>
            </a:extLst>
          </p:cNvPr>
          <p:cNvSpPr txBox="1">
            <a:spLocks/>
          </p:cNvSpPr>
          <p:nvPr/>
        </p:nvSpPr>
        <p:spPr>
          <a:xfrm>
            <a:off x="11117765" y="6587230"/>
            <a:ext cx="3323063" cy="1639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Divya Singhal</a:t>
            </a:r>
          </a:p>
          <a:p>
            <a:pPr algn="just"/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1C4C8-9D67-7726-B778-12D73BA3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09"/>
            <a:ext cx="14440830" cy="163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03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66DA5-EEE1-38BC-B6BA-1BB319AD6606}"/>
              </a:ext>
            </a:extLst>
          </p:cNvPr>
          <p:cNvSpPr txBox="1"/>
          <p:nvPr/>
        </p:nvSpPr>
        <p:spPr>
          <a:xfrm>
            <a:off x="691376" y="1025919"/>
            <a:ext cx="13704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User Profile Management Module</a:t>
            </a:r>
            <a:endParaRPr lang="en-US" sz="4400" b="1" dirty="0">
              <a:solidFill>
                <a:srgbClr val="5E6375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647E3-0186-B169-A647-B975351530ED}"/>
              </a:ext>
            </a:extLst>
          </p:cNvPr>
          <p:cNvSpPr txBox="1"/>
          <p:nvPr/>
        </p:nvSpPr>
        <p:spPr>
          <a:xfrm>
            <a:off x="691376" y="1921411"/>
            <a:ext cx="1314728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Features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 Profile creation, DP upload, bio, and more settings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Purpose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 Allow users to manage personal information and display personalize content.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AB9774C3-96EE-8774-9142-E23648EBD54D}"/>
              </a:ext>
            </a:extLst>
          </p:cNvPr>
          <p:cNvSpPr/>
          <p:nvPr/>
        </p:nvSpPr>
        <p:spPr>
          <a:xfrm>
            <a:off x="1237786" y="256478"/>
            <a:ext cx="12165980" cy="87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6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Module: 2</a:t>
            </a:r>
            <a:endParaRPr lang="en-US" sz="66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CB0F090-D62E-F010-B38B-0084E82E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39" b="8400"/>
          <a:stretch/>
        </p:blipFill>
        <p:spPr>
          <a:xfrm>
            <a:off x="1237786" y="2831167"/>
            <a:ext cx="11396546" cy="5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29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B1AAEB-92D3-8EE8-0078-410F2678DDF0}"/>
              </a:ext>
            </a:extLst>
          </p:cNvPr>
          <p:cNvSpPr txBox="1"/>
          <p:nvPr/>
        </p:nvSpPr>
        <p:spPr>
          <a:xfrm>
            <a:off x="814038" y="979010"/>
            <a:ext cx="1321419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350"/>
              </a:lnSpc>
              <a:buNone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Post &amp; Share Module</a:t>
            </a:r>
            <a:endParaRPr lang="en-US" sz="4000" dirty="0">
              <a:solidFill>
                <a:srgbClr val="5E6375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6F446-D214-B444-6D9B-3E437CD2E53E}"/>
              </a:ext>
            </a:extLst>
          </p:cNvPr>
          <p:cNvSpPr txBox="1"/>
          <p:nvPr/>
        </p:nvSpPr>
        <p:spPr>
          <a:xfrm>
            <a:off x="959004" y="1456066"/>
            <a:ext cx="12556273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Features: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Users can upload and share coding-related posts, project ideas, code snippets, and tutorials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5E6375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Purpose: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Facilitate content sharing and collaboration among the community.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19F937-98CE-31BD-0BBA-ED6CE167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70" b="6098"/>
          <a:stretch/>
        </p:blipFill>
        <p:spPr>
          <a:xfrm>
            <a:off x="1628080" y="3230197"/>
            <a:ext cx="10526750" cy="4999403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4E98DAA7-8DB9-50EE-5C08-1FAF65691DF2}"/>
              </a:ext>
            </a:extLst>
          </p:cNvPr>
          <p:cNvSpPr/>
          <p:nvPr/>
        </p:nvSpPr>
        <p:spPr>
          <a:xfrm>
            <a:off x="1237786" y="256478"/>
            <a:ext cx="12165980" cy="87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6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Module: 3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53707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13042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Modules</a:t>
            </a:r>
            <a:r>
              <a:rPr lang="en-US" sz="6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4 &amp; 5</a:t>
            </a:r>
            <a:endParaRPr lang="en-US" sz="60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1978402"/>
            <a:ext cx="6351270" cy="35725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Search &amp; Discovery</a:t>
            </a:r>
            <a:endParaRPr lang="en-US" sz="2000" dirty="0">
              <a:solidFill>
                <a:srgbClr val="5E6375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161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Advanced search for users, projects, and posts based on keywords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Help users discover relevant content and connect with like-minded developers</a:t>
            </a:r>
            <a:endParaRPr lang="en-US" sz="1600" b="1" dirty="0">
              <a:solidFill>
                <a:srgbClr val="5E6375"/>
              </a:solidFill>
              <a:latin typeface="Martel Sans" panose="020B0604020202020204" charset="0"/>
              <a:cs typeface="Martel Sans" panose="020B0604020202020204" charset="0"/>
            </a:endParaRPr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85221" y="1978369"/>
            <a:ext cx="6351389" cy="35726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Live Chat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7485221" y="650128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E6375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real-time chat module for instant communication between coders, facilitating collaboration and knowledge sharing.</a:t>
            </a:r>
            <a:endParaRPr lang="en-US" sz="1750" b="1" dirty="0">
              <a:solidFill>
                <a:srgbClr val="5E637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rush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66639783-DCDE-7E7D-5E13-7FF16FA6DDFD}"/>
              </a:ext>
            </a:extLst>
          </p:cNvPr>
          <p:cNvSpPr/>
          <p:nvPr/>
        </p:nvSpPr>
        <p:spPr>
          <a:xfrm>
            <a:off x="1304693" y="64770"/>
            <a:ext cx="11853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Workflow/Gantt Chart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A3288-EFC1-6B9A-E198-68D694C65C55}"/>
              </a:ext>
            </a:extLst>
          </p:cNvPr>
          <p:cNvSpPr txBox="1"/>
          <p:nvPr/>
        </p:nvSpPr>
        <p:spPr>
          <a:xfrm>
            <a:off x="1510990" y="811118"/>
            <a:ext cx="11853746" cy="7640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Phase 1: Planning &amp; Requirement Gathering (Week 1)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Identify platform features and define user requirements.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Create project roadmap and architecture.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Phase 2: Design (Week 2)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Design wireframes and user flows.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Develop mockups and prototypes.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Phase 3: Frontend Development (Week 3-4)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Implement HTML, CSS, JavaScript, jQuery for UI components.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Ensure responsive design.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Phase 4: Backend Development (Week 4-5)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Set up Local server, database (Node.js, Express, MYSQL).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Develop APIs for user management, posts, and messaging.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Phase 5: Testing &amp; Debugging (Week 6)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Conduct unit and integration testing for both frontend and backend.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Bug fixing and performance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Phase 6: Deployment &amp; Launch (Week 7)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Deploy on Any Platform.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Final testing in a live environment and launch.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61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04693" y="64770"/>
            <a:ext cx="11853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Reports</a:t>
            </a:r>
            <a:endParaRPr lang="en-US" sz="4450" dirty="0"/>
          </a:p>
        </p:txBody>
      </p:sp>
      <p:sp>
        <p:nvSpPr>
          <p:cNvPr id="15" name="Text 12"/>
          <p:cNvSpPr/>
          <p:nvPr/>
        </p:nvSpPr>
        <p:spPr>
          <a:xfrm>
            <a:off x="1304693" y="946484"/>
            <a:ext cx="11853746" cy="7218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Project 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 CodeKing – A Social Media Platform for Coders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 To create a dedicated platform for developers to connect, share ideas, and collaborate on coding challenges in a social, creative environment.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Key 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User authentication and profile management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Post sharing for code snippets, tutorials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Real-time messaging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Search and discovery for finding content and developers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Technologies Used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Frontend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 HTML5, CSS, JavaScript, jQuery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Backend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 Node.js, Express.js, MYSQL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Current Status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Notification Module development in progress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Testing scheduled for next phase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Next 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5E6375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Finalize testing and bug fixes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Deploy in Localhost and launch beta version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fallOver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72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89" y="2047276"/>
            <a:ext cx="7556421" cy="413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Web References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rgbClr val="5E6375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Stack Overflow: 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rgbClr val="5E6375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GitHub: 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rgbClr val="5E6375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Developer Mozilla (MDN Web Docs): 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rgbClr val="5E6375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Research Papers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rgbClr val="5E6375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"A Study on Social Media Platforms for Developers" (IEEE, 2020).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"Design Thinking for Software Development Projects" (Springer, 2021).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Tools and Frameworks</a:t>
            </a: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rgbClr val="5E6375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Node.js Documentation: https://nodejs.org/en/docs/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racture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3363D6F-ECF6-BD08-F980-F822ADBA46AF}"/>
              </a:ext>
            </a:extLst>
          </p:cNvPr>
          <p:cNvSpPr/>
          <p:nvPr/>
        </p:nvSpPr>
        <p:spPr>
          <a:xfrm>
            <a:off x="905302" y="146520"/>
            <a:ext cx="12955664" cy="92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Content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28FD9-EE21-86CA-B652-4F06BCD21840}"/>
              </a:ext>
            </a:extLst>
          </p:cNvPr>
          <p:cNvSpPr txBox="1"/>
          <p:nvPr/>
        </p:nvSpPr>
        <p:spPr>
          <a:xfrm>
            <a:off x="905302" y="1177457"/>
            <a:ext cx="12478215" cy="5874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Introduction (1 slide)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Literature Review (2 slides)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Objective of the Project (1 slide)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Technology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Hardware Requirements (Development Environment, Server requirement (if required), Client requirement (if required).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Software Requirements (Language and Platforms like Frameworks, VS code, Android Studio and </a:t>
            </a:r>
            <a:r>
              <a:rPr lang="en-IN" sz="1750" kern="100" dirty="0" err="1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Jupyter</a:t>
            </a: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 notebook etc. )</a:t>
            </a:r>
            <a:b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</a:br>
            <a:endParaRPr lang="en-IN" sz="1750" kern="100" dirty="0">
              <a:effectLst/>
              <a:latin typeface="Martel Sans" panose="020B0604020202020204" charset="0"/>
              <a:ea typeface="Aptos" panose="020B0004020202020204" pitchFamily="34" charset="0"/>
              <a:cs typeface="Martel Sans" panose="020B0604020202020204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Modules (2-3 slides)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Workflow (1 slide)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Reports (For Example: Project : Student Monitoring System, so reports like: Student Marks, Subjects, companies visit, and student appears in placement etc.)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750" kern="100" dirty="0">
                <a:effectLst/>
                <a:latin typeface="Martel Sans" panose="020B0604020202020204" charset="0"/>
                <a:ea typeface="Aptos" panose="020B0004020202020204" pitchFamily="34" charset="0"/>
                <a:cs typeface="Martel Sans" panose="020B0604020202020204" charset="0"/>
              </a:rPr>
              <a:t>References (1 slide)</a:t>
            </a:r>
          </a:p>
        </p:txBody>
      </p:sp>
    </p:spTree>
    <p:extLst>
      <p:ext uri="{BB962C8B-B14F-4D97-AF65-F5344CB8AC3E}">
        <p14:creationId xmlns:p14="http://schemas.microsoft.com/office/powerpoint/2010/main" val="819671123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97148" y="2487335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Connecting Coders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platform facilitates interactions between coders, enabling them to share knowledge, seek assistance, and build professional relationships.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54535" y="2487335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Collaborative Learning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fosters a community where coders can learn from each other through shared projects, code reviews, and discussions.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61430" y="5637133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Skill Development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platform provides opportunities for coders to enhance their skills through challenges, tutorials, and access to relevant resources.</a:t>
            </a:r>
            <a:endParaRPr lang="en-US" sz="1750" dirty="0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FA561E6-2244-1303-D99D-59C6E42C8E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512" y="2535757"/>
            <a:ext cx="5315829" cy="28837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302" y="610636"/>
            <a:ext cx="12955664" cy="102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Literature Review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4813"/>
            <a:ext cx="6521410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Professional Networking &amp; Social Media</a:t>
            </a:r>
            <a:endParaRPr lang="en-US" altLang="en-US" sz="2400" b="1" dirty="0">
              <a:latin typeface="Martel Sans" panose="020B0604020202020204" charset="0"/>
              <a:cs typeface="Martel Sans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56839" y="2951249"/>
            <a:ext cx="13626790" cy="1744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Traditional platforms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LinkedIn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 enhance professional connections and career growth but lack a focus on specialized communities like coders.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rtel Sans" panose="020B0604020202020204" charset="0"/>
              <a:cs typeface="Martel Sans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56839" y="4111893"/>
            <a:ext cx="13303405" cy="214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Platforms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GitHub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Stack Overflow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 focus on code collaboration and problem-solving, but miss creative, informal interaction seen in mainstream social media.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322962"/>
            <a:ext cx="6025277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Literature Review (Contd.)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1031012"/>
            <a:ext cx="1065967" cy="19104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4297" y="103101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Needs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14297" y="1432804"/>
            <a:ext cx="6265902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Understanding the specific needs and preferences of coders was a crucial aspect of the literature review, guiding the platform's design and functionality.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2983265"/>
            <a:ext cx="1065967" cy="19104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76660" y="2930487"/>
            <a:ext cx="6376447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in Developer Communities</a:t>
            </a:r>
            <a:endParaRPr lang="en-US" sz="20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76660" y="3330001"/>
            <a:ext cx="6265902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b="0" i="0" kern="120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Keeping engagement in tech communities is difficult due to the fast-changing nature of technology. Existing platforms focus more on technical content, not social creativity.</a:t>
            </a:r>
            <a:endParaRPr lang="en-US" sz="16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ea typeface="Martel Sans" pitchFamily="34" charset="-122"/>
              <a:cs typeface="Martel Sans" panose="020B06040202020202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 dirty="0">
              <a:solidFill>
                <a:srgbClr val="8E8F99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4" y="4987468"/>
            <a:ext cx="1065967" cy="19104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1933" y="499947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kumimoji="0" lang="en-US" altLang="en-US" sz="205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Gap in the Market</a:t>
            </a:r>
            <a:endParaRPr lang="en-US" sz="2050" dirty="0">
              <a:solidFill>
                <a:srgbClr val="5E6375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706137" y="5362262"/>
            <a:ext cx="6858000" cy="246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No current platform combines the creative, social aspects of platforms like Instagram with the technical depth developers need.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50" b="1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CodeKing</a:t>
            </a: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5E6375"/>
                </a:solidFill>
                <a:effectLst/>
                <a:latin typeface="Martel Sans" panose="020B0604020202020204" charset="0"/>
                <a:cs typeface="Martel Sans" panose="020B0604020202020204" charset="0"/>
              </a:rPr>
              <a:t> fills this gap by blending a coding-focused social experience, allowing developers to showcase projects, collaborate, and network informally in a visually engaging way.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0435"/>
            <a:ext cx="5851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 of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29376"/>
            <a:ext cx="130428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1410" y="453699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8224" y="468070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Objective 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68070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 create a platform that facilitates meaningful connections between coders.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55021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8224" y="56939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Objective 2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69392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 provide a collaborative learning environment for coders of all skill levels.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56343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28224" y="670714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Objective 3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70714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 offer opportunities for coders to showcase their skills and build professional portfolios.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1048"/>
            <a:ext cx="9327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Technology (Hardware Requirements)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4904423"/>
            <a:ext cx="3283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High-Performance Servers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94841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 handle the large amount of data and user traffic, the platform requires high-performance servers with sufficient processing power, memory, and storage capacity.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51396" y="4904423"/>
            <a:ext cx="3155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Networking Infrastructure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394841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robust networking infrastructure is essential to ensure reliable and fast communication between users and servers.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456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39484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Secure and scalable data storage solutions are required to store user profiles, code repositories, and other platform-related data.</a:t>
            </a:r>
            <a:endParaRPr lang="en-US" sz="1750" dirty="0"/>
          </a:p>
        </p:txBody>
      </p:sp>
    </p:spTree>
  </p:cSld>
  <p:clrMapOvr>
    <a:masterClrMapping/>
  </p:clrMapOvr>
  <p:transition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19305" r="24594"/>
          <a:stretch/>
        </p:blipFill>
        <p:spPr>
          <a:xfrm>
            <a:off x="8642195" y="0"/>
            <a:ext cx="5988205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561" y="749856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Technology (Software Requirements)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2245638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561" y="2921079"/>
            <a:ext cx="3277076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Database Management System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5561" y="3338274"/>
            <a:ext cx="3751659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robust database management system is needed to store and manage user data, code repositories, and other platform-related information. Like MYSQL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661" y="2245638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6661" y="2921079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Web Server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716661" y="3338274"/>
            <a:ext cx="3751778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web server is required to host the platform's website and deliver content to users.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61" y="5152192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561" y="5827633"/>
            <a:ext cx="264259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Programming Languages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5561" y="6244828"/>
            <a:ext cx="3751659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combination of programming languages, such as JavaScript, and </a:t>
            </a:r>
            <a:r>
              <a:rPr lang="en-US" sz="15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</a:t>
            </a: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with express.js, will be used to develop the platform's functionalities.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661" y="5152192"/>
            <a:ext cx="482441" cy="4824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6661" y="582763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Security Measures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4716661" y="6244828"/>
            <a:ext cx="3751778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Strong security measures, including encryption, authentication, and access control, are implemented to protect user data and ensure platform integrity.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2088" y="256478"/>
            <a:ext cx="7571677" cy="87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6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Module: 1</a:t>
            </a:r>
            <a:endParaRPr lang="en-US" sz="6600" dirty="0"/>
          </a:p>
        </p:txBody>
      </p:sp>
      <p:sp>
        <p:nvSpPr>
          <p:cNvPr id="8" name="Text 5"/>
          <p:cNvSpPr/>
          <p:nvPr/>
        </p:nvSpPr>
        <p:spPr>
          <a:xfrm>
            <a:off x="5633833" y="1919584"/>
            <a:ext cx="7968185" cy="1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4800" b="1" dirty="0">
                <a:solidFill>
                  <a:srgbClr val="5E637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Authentication</a:t>
            </a:r>
            <a:endParaRPr lang="en-US" sz="4800" b="1" dirty="0">
              <a:solidFill>
                <a:srgbClr val="5E6375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633834" y="2567994"/>
            <a:ext cx="7974128" cy="281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5E6375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Features: </a:t>
            </a:r>
            <a:r>
              <a:rPr lang="en-US" sz="3200" dirty="0">
                <a:solidFill>
                  <a:srgbClr val="5E6375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Sign –up, Login, Password reset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5E6375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Purpose</a:t>
            </a:r>
            <a:r>
              <a:rPr lang="en-US" sz="3200" dirty="0">
                <a:solidFill>
                  <a:srgbClr val="5E6375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Secure user access and personalized experience..</a:t>
            </a:r>
            <a:endParaRPr lang="en-US" sz="3200" dirty="0">
              <a:solidFill>
                <a:srgbClr val="5E6375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A458B36-6AF7-32EC-FE6F-C9B2F2D9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33" t="10013" r="33833" b="5836"/>
          <a:stretch/>
        </p:blipFill>
        <p:spPr>
          <a:xfrm>
            <a:off x="68367" y="198643"/>
            <a:ext cx="5172705" cy="7819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vortex dir="r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1111</Words>
  <Application>Microsoft Office PowerPoint</Application>
  <PresentationFormat>Custom</PresentationFormat>
  <Paragraphs>137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Kanit Light</vt:lpstr>
      <vt:lpstr>Martel Sans</vt:lpstr>
      <vt:lpstr>Arial</vt:lpstr>
      <vt:lpstr>Wingdings</vt:lpstr>
      <vt:lpstr>Times New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Aman Kumar</cp:lastModifiedBy>
  <cp:revision>7</cp:revision>
  <dcterms:created xsi:type="dcterms:W3CDTF">2024-11-24T08:32:17Z</dcterms:created>
  <dcterms:modified xsi:type="dcterms:W3CDTF">2024-11-28T03:53:05Z</dcterms:modified>
</cp:coreProperties>
</file>